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59" r:id="rId3"/>
    <p:sldId id="271" r:id="rId4"/>
    <p:sldId id="400" r:id="rId5"/>
    <p:sldId id="401" r:id="rId6"/>
    <p:sldId id="402" r:id="rId7"/>
    <p:sldId id="39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F28821-2B3F-4F2F-A890-A67632303F4D}"/>
              </a:ext>
            </a:extLst>
          </p:cNvPr>
          <p:cNvSpPr txBox="1"/>
          <p:nvPr/>
        </p:nvSpPr>
        <p:spPr>
          <a:xfrm>
            <a:off x="1579419" y="2538468"/>
            <a:ext cx="9958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/>
              <a:t>                                         WP5</a:t>
            </a:r>
          </a:p>
          <a:p>
            <a:r>
              <a:rPr lang="it-IT" sz="3600" b="1" dirty="0"/>
              <a:t>                                  UMT, ALBANIA</a:t>
            </a:r>
          </a:p>
        </p:txBody>
      </p:sp>
      <p:pic>
        <p:nvPicPr>
          <p:cNvPr id="7" name="image16.png">
            <a:extLst>
              <a:ext uri="{FF2B5EF4-FFF2-40B4-BE49-F238E27FC236}">
                <a16:creationId xmlns:a16="http://schemas.microsoft.com/office/drawing/2014/main" id="{8DE1F0E5-4397-46B6-B02E-169E24630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5477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B5B984-F429-4D1A-8ADC-6F8D9A8E3B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182" y="1689653"/>
            <a:ext cx="11964496" cy="349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486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00AF4B-D852-4CC7-8643-C36E6C7911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429" y="2037935"/>
            <a:ext cx="12076571" cy="2404856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79574C52-9261-4896-9F0D-F332039A7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424" y="333618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72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846DB3-2CFA-4DE8-B19C-A8EF06DEF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582" y="1770761"/>
            <a:ext cx="6430618" cy="3409003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84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76ACA0-B6D4-451C-873E-18EDB8B586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4347" y="257590"/>
            <a:ext cx="6224910" cy="538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79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25CCB0-EC71-45B9-816F-172CAA44A0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9823"/>
          <a:stretch/>
        </p:blipFill>
        <p:spPr>
          <a:xfrm>
            <a:off x="585945" y="1548960"/>
            <a:ext cx="11552467" cy="289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26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F349C1-E381-47AE-9DC4-828D6D2D8B02}"/>
              </a:ext>
            </a:extLst>
          </p:cNvPr>
          <p:cNvSpPr txBox="1"/>
          <p:nvPr/>
        </p:nvSpPr>
        <p:spPr>
          <a:xfrm>
            <a:off x="3568147" y="2321867"/>
            <a:ext cx="4820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72044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6911</TotalTime>
  <Words>8</Words>
  <Application>Microsoft Office PowerPoint</Application>
  <PresentationFormat>Widescreen</PresentationFormat>
  <Paragraphs>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Florion Tabaku</cp:lastModifiedBy>
  <cp:revision>120</cp:revision>
  <dcterms:created xsi:type="dcterms:W3CDTF">2023-04-19T08:12:10Z</dcterms:created>
  <dcterms:modified xsi:type="dcterms:W3CDTF">2025-06-05T07:15:31Z</dcterms:modified>
</cp:coreProperties>
</file>